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035336eeb.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28043b7219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802bfe219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80394ed3c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806630c49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80bbb4d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28035cadf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01a03a8dc.png"/><Relationship Id="rId3" Type="http://schemas.openxmlformats.org/officeDocument/2006/relationships/image" Target="../media/file280664310db.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03d07ce50.png"/><Relationship Id="rId3" Type="http://schemas.openxmlformats.org/officeDocument/2006/relationships/image" Target="../media/file2804b7a057d.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037fe7841.png"/><Relationship Id="rId3" Type="http://schemas.openxmlformats.org/officeDocument/2006/relationships/image" Target="../media/file2802389101f.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07b817572.png"/><Relationship Id="rId3" Type="http://schemas.openxmlformats.org/officeDocument/2006/relationships/image" Target="../media/file2807045ceb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07706484f.png"/><Relationship Id="rId3" Type="http://schemas.openxmlformats.org/officeDocument/2006/relationships/image" Target="../media/file2803d75779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06afdf6b8.png"/><Relationship Id="rId3" Type="http://schemas.openxmlformats.org/officeDocument/2006/relationships/image" Target="../media/file2804750e0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0eddc3ec.png"/><Relationship Id="rId3" Type="http://schemas.openxmlformats.org/officeDocument/2006/relationships/image" Target="../media/file280169c29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046658345.png"/><Relationship Id="rId3" Type="http://schemas.openxmlformats.org/officeDocument/2006/relationships/image" Target="../media/file280328d4b1e.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0735f6e0b.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07e31cf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078241cc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0addcc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06781ff9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07b240fc.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047c864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11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11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10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309,133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39,378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11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10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06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14,639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11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10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213th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39,378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309,133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11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10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06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14,639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11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218 triages made. This is an increase of 53 triages compared to the previous day (165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09 September there were 956 triages to NHS Pathways for COVID-19, this is an average of 137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2020-09-11T09:04:02Z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